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sldIdLst>
    <p:sldId id="257" r:id="rId2"/>
    <p:sldId id="262"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ABD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59" autoAdjust="0"/>
    <p:restoredTop sz="94671" autoAdjust="0"/>
  </p:normalViewPr>
  <p:slideViewPr>
    <p:cSldViewPr>
      <p:cViewPr varScale="1">
        <p:scale>
          <a:sx n="70" d="100"/>
          <a:sy n="70" d="100"/>
        </p:scale>
        <p:origin x="-1428"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5F5B52FE-F352-4AF3-BCFA-6253C670AF66}" type="datetimeFigureOut">
              <a:rPr lang="en-US" smtClean="0"/>
              <a:t>5/3/2012</a:t>
            </a:fld>
            <a:endParaRPr lang="en-US" dirty="0"/>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dirty="0"/>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2ED3F558-BB32-49F1-949B-B74D2F13183B}" type="slidenum">
              <a:rPr lang="en-US" smtClean="0"/>
              <a:t>‹#›</a:t>
            </a:fld>
            <a:endParaRPr lang="en-US" dirty="0"/>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5B52FE-F352-4AF3-BCFA-6253C670AF66}" type="datetimeFigureOut">
              <a:rPr lang="en-US" smtClean="0"/>
              <a:t>5/3/2012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ED3F558-BB32-49F1-949B-B74D2F13183B}"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5B52FE-F352-4AF3-BCFA-6253C670AF66}" type="datetimeFigureOut">
              <a:rPr lang="en-US" smtClean="0"/>
              <a:t>5/3/2012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ED3F558-BB32-49F1-949B-B74D2F13183B}"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F5B52FE-F352-4AF3-BCFA-6253C670AF66}" type="datetimeFigureOut">
              <a:rPr lang="en-US" smtClean="0"/>
              <a:t>5/3/2012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ED3F558-BB32-49F1-949B-B74D2F13183B}"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F5B52FE-F352-4AF3-BCFA-6253C670AF66}" type="datetimeFigureOut">
              <a:rPr lang="en-US" smtClean="0"/>
              <a:t>5/3/2012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ED3F558-BB32-49F1-949B-B74D2F13183B}"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5F5B52FE-F352-4AF3-BCFA-6253C670AF66}" type="datetimeFigureOut">
              <a:rPr lang="en-US" smtClean="0"/>
              <a:t>5/3/2012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ED3F558-BB32-49F1-949B-B74D2F13183B}" type="slidenum">
              <a:rPr lang="en-US" smtClean="0"/>
              <a:t>‹#›</a:t>
            </a:fld>
            <a:endParaRPr lang="en-US" dirty="0"/>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F5B52FE-F352-4AF3-BCFA-6253C670AF66}" type="datetimeFigureOut">
              <a:rPr lang="en-US" smtClean="0"/>
              <a:t>5/3/2012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ED3F558-BB32-49F1-949B-B74D2F13183B}"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F5B52FE-F352-4AF3-BCFA-6253C670AF66}" type="datetimeFigureOut">
              <a:rPr lang="en-US" smtClean="0"/>
              <a:t>5/3/2012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ED3F558-BB32-49F1-949B-B74D2F13183B}"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5B52FE-F352-4AF3-BCFA-6253C670AF66}" type="datetimeFigureOut">
              <a:rPr lang="en-US" smtClean="0"/>
              <a:t>5/3/2012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ED3F558-BB32-49F1-949B-B74D2F13183B}"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F5B52FE-F352-4AF3-BCFA-6253C670AF66}" type="datetimeFigureOut">
              <a:rPr lang="en-US" smtClean="0"/>
              <a:t>5/3/2012</a:t>
            </a:fld>
            <a:endParaRPr lang="en-US" dirty="0"/>
          </a:p>
        </p:txBody>
      </p:sp>
      <p:sp>
        <p:nvSpPr>
          <p:cNvPr id="7" name="Slide Number Placeholder 6"/>
          <p:cNvSpPr>
            <a:spLocks noGrp="1"/>
          </p:cNvSpPr>
          <p:nvPr>
            <p:ph type="sldNum" sz="quarter" idx="12"/>
          </p:nvPr>
        </p:nvSpPr>
        <p:spPr/>
        <p:txBody>
          <a:bodyPr/>
          <a:lstStyle/>
          <a:p>
            <a:fld id="{2ED3F558-BB32-49F1-949B-B74D2F13183B}" type="slidenum">
              <a:rPr lang="en-US" smtClean="0"/>
              <a:t>‹#›</a:t>
            </a:fld>
            <a:endParaRPr lang="en-US" dirty="0"/>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5B52FE-F352-4AF3-BCFA-6253C670AF66}" type="datetimeFigureOut">
              <a:rPr lang="en-US" smtClean="0"/>
              <a:t>5/3/2012</a:t>
            </a:fld>
            <a:endParaRPr lang="en-US" dirty="0"/>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7" name="Slide Number Placeholder 6"/>
          <p:cNvSpPr>
            <a:spLocks noGrp="1"/>
          </p:cNvSpPr>
          <p:nvPr>
            <p:ph type="sldNum" sz="quarter" idx="12"/>
          </p:nvPr>
        </p:nvSpPr>
        <p:spPr/>
        <p:txBody>
          <a:bodyPr/>
          <a:lstStyle/>
          <a:p>
            <a:fld id="{2ED3F558-BB32-49F1-949B-B74D2F13183B}"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5F5B52FE-F352-4AF3-BCFA-6253C670AF66}" type="datetimeFigureOut">
              <a:rPr lang="en-US" smtClean="0"/>
              <a:t>5/3/2012</a:t>
            </a:fld>
            <a:endParaRPr lang="en-US" dirty="0"/>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2ED3F558-BB32-49F1-949B-B74D2F13183B}"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3.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3507" y="990600"/>
            <a:ext cx="7024744" cy="1143000"/>
          </a:xfrm>
        </p:spPr>
        <p:txBody>
          <a:bodyPr/>
          <a:lstStyle/>
          <a:p>
            <a:r>
              <a:rPr lang="en-US" b="1" i="1" u="sng" dirty="0" smtClean="0">
                <a:solidFill>
                  <a:srgbClr val="00B050"/>
                </a:solidFill>
                <a:effectLst>
                  <a:outerShdw blurRad="38100" dist="38100" dir="2700000" algn="tl">
                    <a:srgbClr val="000000">
                      <a:alpha val="43137"/>
                    </a:srgbClr>
                  </a:outerShdw>
                </a:effectLst>
              </a:rPr>
              <a:t>The Rock Cycle</a:t>
            </a:r>
            <a:endParaRPr lang="en-US" b="1" i="1" u="sng" dirty="0">
              <a:solidFill>
                <a:srgbClr val="00B05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pPr marL="0" indent="0">
              <a:buNone/>
            </a:pPr>
            <a:r>
              <a:rPr lang="en-US" dirty="0"/>
              <a:t> </a:t>
            </a:r>
            <a:r>
              <a:rPr lang="en-US" dirty="0">
                <a:solidFill>
                  <a:srgbClr val="FF0000"/>
                </a:solidFill>
              </a:rPr>
              <a:t>By Tori, Tommy, Erin and </a:t>
            </a:r>
            <a:r>
              <a:rPr lang="en-US" dirty="0" smtClean="0">
                <a:solidFill>
                  <a:srgbClr val="FF0000"/>
                </a:solidFill>
              </a:rPr>
              <a:t>Zack </a:t>
            </a:r>
            <a:endParaRPr lang="en-US" dirty="0">
              <a:solidFill>
                <a:srgbClr val="FF0000"/>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16582" y="2951018"/>
            <a:ext cx="3548063" cy="315985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71600" y="3429000"/>
            <a:ext cx="2514600" cy="2933700"/>
          </a:xfrm>
          <a:prstGeom prst="rect">
            <a:avLst/>
          </a:prstGeom>
        </p:spPr>
      </p:pic>
    </p:spTree>
    <p:custDataLst>
      <p:tags r:id="rId1"/>
    </p:custDataLst>
    <p:extLst>
      <p:ext uri="{BB962C8B-B14F-4D97-AF65-F5344CB8AC3E}">
        <p14:creationId xmlns:p14="http://schemas.microsoft.com/office/powerpoint/2010/main" val="3619940181"/>
      </p:ext>
    </p:extLst>
  </p:cSld>
  <p:clrMapOvr>
    <a:masterClrMapping/>
  </p:clrMapOvr>
  <mc:AlternateContent xmlns:mc="http://schemas.openxmlformats.org/markup-compatibility/2006" xmlns:p14="http://schemas.microsoft.com/office/powerpoint/2010/main">
    <mc:Choice Requires="p14">
      <p:transition spd="slow" p14:dur="900" advTm="4733">
        <p14:warp dir="in"/>
      </p:transition>
    </mc:Choice>
    <mc:Fallback xmlns="">
      <p:transition spd="slow" advTm="4733">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7030A0"/>
                </a:solidFill>
              </a:rPr>
              <a:t>The Rock </a:t>
            </a:r>
            <a:r>
              <a:rPr lang="en-US" dirty="0">
                <a:solidFill>
                  <a:srgbClr val="7030A0"/>
                </a:solidFill>
              </a:rPr>
              <a:t>C</a:t>
            </a:r>
            <a:r>
              <a:rPr lang="en-US" dirty="0" smtClean="0">
                <a:solidFill>
                  <a:srgbClr val="7030A0"/>
                </a:solidFill>
              </a:rPr>
              <a:t>ycle </a:t>
            </a:r>
            <a:r>
              <a:rPr lang="en-US" dirty="0" smtClean="0"/>
              <a:t>	</a:t>
            </a:r>
            <a:endParaRPr lang="en-US" dirty="0"/>
          </a:p>
        </p:txBody>
      </p:sp>
      <p:sp>
        <p:nvSpPr>
          <p:cNvPr id="3" name="Content Placeholder 2"/>
          <p:cNvSpPr>
            <a:spLocks noGrp="1"/>
          </p:cNvSpPr>
          <p:nvPr>
            <p:ph idx="1"/>
          </p:nvPr>
        </p:nvSpPr>
        <p:spPr/>
        <p:txBody>
          <a:bodyPr>
            <a:normAutofit lnSpcReduction="10000"/>
          </a:bodyPr>
          <a:lstStyle/>
          <a:p>
            <a:r>
              <a:rPr lang="en-US" dirty="0" smtClean="0">
                <a:solidFill>
                  <a:srgbClr val="3ABDC0"/>
                </a:solidFill>
              </a:rPr>
              <a:t>The rock cycle is a serious of events that make different types of rocks such as igneous and sedimentary rocks get applied heat and pressure and pushed together to make metamorphic. The rock cycle is very similar to the water cycle just instead of precipitation, evaporation, condensation and collection its igneous, sedimentary, metamorphic, magma and  sediment.  </a:t>
            </a:r>
            <a:endParaRPr lang="en-US" dirty="0">
              <a:solidFill>
                <a:srgbClr val="3ABDC0"/>
              </a:solidFill>
            </a:endParaRPr>
          </a:p>
        </p:txBody>
      </p:sp>
    </p:spTree>
    <p:extLst>
      <p:ext uri="{BB962C8B-B14F-4D97-AF65-F5344CB8AC3E}">
        <p14:creationId xmlns:p14="http://schemas.microsoft.com/office/powerpoint/2010/main" val="1639187719"/>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2628" y="1181100"/>
            <a:ext cx="7024744" cy="1143000"/>
          </a:xfrm>
        </p:spPr>
        <p:txBody>
          <a:bodyPr/>
          <a:lstStyle/>
          <a:p>
            <a:r>
              <a:rPr lang="en-US" b="1" dirty="0" smtClean="0">
                <a:solidFill>
                  <a:srgbClr val="7030A0"/>
                </a:solidFill>
              </a:rPr>
              <a:t>Metamorphic</a:t>
            </a:r>
            <a:endParaRPr lang="en-US" b="1" dirty="0">
              <a:solidFill>
                <a:srgbClr val="7030A0"/>
              </a:solidFill>
            </a:endParaRPr>
          </a:p>
        </p:txBody>
      </p:sp>
      <p:sp>
        <p:nvSpPr>
          <p:cNvPr id="3" name="Content Placeholder 2"/>
          <p:cNvSpPr>
            <a:spLocks noGrp="1"/>
          </p:cNvSpPr>
          <p:nvPr>
            <p:ph idx="1"/>
          </p:nvPr>
        </p:nvSpPr>
        <p:spPr/>
        <p:txBody>
          <a:bodyPr/>
          <a:lstStyle/>
          <a:p>
            <a:r>
              <a:rPr lang="en-US" dirty="0" smtClean="0">
                <a:solidFill>
                  <a:srgbClr val="92D050"/>
                </a:solidFill>
              </a:rPr>
              <a:t>Metamorphic rocks are made up of other rocks when changed with heat and pressure. These rocks have different layers and look really cool. </a:t>
            </a:r>
            <a:endParaRPr lang="en-US" dirty="0">
              <a:solidFill>
                <a:srgbClr val="92D050"/>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05345" y="3810000"/>
            <a:ext cx="2975630" cy="2228850"/>
          </a:xfrm>
          <a:prstGeom prst="rect">
            <a:avLst/>
          </a:prstGeom>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00" y="4038600"/>
            <a:ext cx="2865437" cy="2157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20817780"/>
      </p:ext>
    </p:extLst>
  </p:cSld>
  <p:clrMapOvr>
    <a:masterClrMapping/>
  </p:clrMapOvr>
  <mc:AlternateContent xmlns:mc="http://schemas.openxmlformats.org/markup-compatibility/2006" xmlns:p14="http://schemas.microsoft.com/office/powerpoint/2010/main">
    <mc:Choice Requires="p14">
      <p:transition spd="slow" p14:dur="1400" advTm="9708">
        <p14:ripple/>
      </p:transition>
    </mc:Choice>
    <mc:Fallback xmlns="">
      <p:transition spd="slow" advTm="9708">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07883" y="979226"/>
            <a:ext cx="7024744" cy="1143000"/>
          </a:xfrm>
        </p:spPr>
        <p:txBody>
          <a:bodyPr/>
          <a:lstStyle/>
          <a:p>
            <a:r>
              <a:rPr lang="en-US" b="1" dirty="0"/>
              <a:t>I</a:t>
            </a:r>
            <a:r>
              <a:rPr lang="en-US" b="1" dirty="0" smtClean="0"/>
              <a:t>gneous</a:t>
            </a:r>
            <a:endParaRPr lang="en-US" b="1" dirty="0"/>
          </a:p>
        </p:txBody>
      </p:sp>
      <p:sp>
        <p:nvSpPr>
          <p:cNvPr id="3" name="Content Placeholder 2"/>
          <p:cNvSpPr>
            <a:spLocks noGrp="1"/>
          </p:cNvSpPr>
          <p:nvPr>
            <p:ph idx="1"/>
          </p:nvPr>
        </p:nvSpPr>
        <p:spPr/>
        <p:txBody>
          <a:bodyPr/>
          <a:lstStyle/>
          <a:p>
            <a:r>
              <a:rPr lang="en-US" dirty="0" smtClean="0">
                <a:solidFill>
                  <a:srgbClr val="7030A0"/>
                </a:solidFill>
              </a:rPr>
              <a:t>Igneous rocks are made up of molten rocks. These rocks are formed under ground or above ground and are made when magma, deep within the earth becomes trapped in small pockets. </a:t>
            </a:r>
            <a:endParaRPr lang="en-US" dirty="0">
              <a:solidFill>
                <a:srgbClr val="7030A0"/>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5400" y="4343400"/>
            <a:ext cx="2667000" cy="1997676"/>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7200" y="4261162"/>
            <a:ext cx="2819400" cy="2114550"/>
          </a:xfrm>
          <a:prstGeom prst="rect">
            <a:avLst/>
          </a:prstGeom>
        </p:spPr>
      </p:pic>
    </p:spTree>
    <p:extLst>
      <p:ext uri="{BB962C8B-B14F-4D97-AF65-F5344CB8AC3E}">
        <p14:creationId xmlns:p14="http://schemas.microsoft.com/office/powerpoint/2010/main" val="1371100605"/>
      </p:ext>
    </p:extLst>
  </p:cSld>
  <p:clrMapOvr>
    <a:masterClrMapping/>
  </p:clrMapOvr>
  <mc:AlternateContent xmlns:mc="http://schemas.openxmlformats.org/markup-compatibility/2006" xmlns:p14="http://schemas.microsoft.com/office/powerpoint/2010/main">
    <mc:Choice Requires="p14">
      <p:transition spd="slow" p14:dur="4400" advTm="10210">
        <p14:honeycomb/>
      </p:transition>
    </mc:Choice>
    <mc:Fallback xmlns="">
      <p:transition spd="slow" advTm="1021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63637" y="1295400"/>
            <a:ext cx="7024744" cy="1066800"/>
          </a:xfrm>
        </p:spPr>
        <p:txBody>
          <a:bodyPr/>
          <a:lstStyle/>
          <a:p>
            <a:r>
              <a:rPr lang="en-US" b="1" dirty="0"/>
              <a:t>S</a:t>
            </a:r>
            <a:r>
              <a:rPr lang="en-US" b="1" dirty="0" smtClean="0"/>
              <a:t>edimentary </a:t>
            </a:r>
            <a:r>
              <a:rPr lang="en-US" dirty="0" smtClean="0"/>
              <a:t> </a:t>
            </a:r>
            <a:endParaRPr lang="en-US" dirty="0"/>
          </a:p>
        </p:txBody>
      </p:sp>
      <p:sp>
        <p:nvSpPr>
          <p:cNvPr id="3" name="Content Placeholder 2"/>
          <p:cNvSpPr>
            <a:spLocks noGrp="1"/>
          </p:cNvSpPr>
          <p:nvPr>
            <p:ph idx="1"/>
          </p:nvPr>
        </p:nvSpPr>
        <p:spPr/>
        <p:txBody>
          <a:bodyPr>
            <a:normAutofit/>
          </a:bodyPr>
          <a:lstStyle/>
          <a:p>
            <a:r>
              <a:rPr lang="en-US" sz="2000" dirty="0" smtClean="0">
                <a:solidFill>
                  <a:srgbClr val="FFC000"/>
                </a:solidFill>
              </a:rPr>
              <a:t>Sedimentary rocks are made up of broken down minerals of old rocks. Sedimentary rocks are formed from being worn away or broken down by wind and water for thousands of years and sit at the bottom of rivers, lakes and oceans and is pushed into layers of rocks</a:t>
            </a:r>
            <a:r>
              <a:rPr lang="en-US" sz="2000" dirty="0" smtClean="0">
                <a:solidFill>
                  <a:srgbClr val="FFFF00"/>
                </a:solidFill>
              </a:rPr>
              <a:t>. </a:t>
            </a:r>
            <a:endParaRPr lang="en-US" sz="2000" dirty="0">
              <a:solidFill>
                <a:srgbClr val="FFC000"/>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7800" y="4648200"/>
            <a:ext cx="2466975" cy="184785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47309" y="4632235"/>
            <a:ext cx="2057400" cy="1832642"/>
          </a:xfrm>
          <a:prstGeom prst="rect">
            <a:avLst/>
          </a:prstGeom>
        </p:spPr>
      </p:pic>
    </p:spTree>
    <p:extLst>
      <p:ext uri="{BB962C8B-B14F-4D97-AF65-F5344CB8AC3E}">
        <p14:creationId xmlns:p14="http://schemas.microsoft.com/office/powerpoint/2010/main" val="3730637404"/>
      </p:ext>
    </p:extLst>
  </p:cSld>
  <p:clrMapOvr>
    <a:masterClrMapping/>
  </p:clrMapOvr>
  <mc:AlternateContent xmlns:mc="http://schemas.openxmlformats.org/markup-compatibility/2006" xmlns:p14="http://schemas.microsoft.com/office/powerpoint/2010/main">
    <mc:Choice Requires="p14">
      <p:transition spd="slow" p14:dur="1400" advTm="15129">
        <p14:doors dir="vert"/>
      </p:transition>
    </mc:Choice>
    <mc:Fallback xmlns="">
      <p:transition spd="slow" advTm="15129">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Thanks to </a:t>
            </a:r>
            <a:r>
              <a:rPr lang="en-US" dirty="0" smtClean="0"/>
              <a:t/>
            </a:r>
            <a:br>
              <a:rPr lang="en-US" dirty="0" smtClean="0"/>
            </a:br>
            <a:endParaRPr lang="en-US" dirty="0"/>
          </a:p>
        </p:txBody>
      </p:sp>
      <p:sp>
        <p:nvSpPr>
          <p:cNvPr id="3" name="Content Placeholder 2"/>
          <p:cNvSpPr>
            <a:spLocks noGrp="1"/>
          </p:cNvSpPr>
          <p:nvPr>
            <p:ph idx="1"/>
          </p:nvPr>
        </p:nvSpPr>
        <p:spPr/>
        <p:txBody>
          <a:bodyPr/>
          <a:lstStyle/>
          <a:p>
            <a:r>
              <a:rPr lang="en-US" dirty="0" smtClean="0">
                <a:solidFill>
                  <a:srgbClr val="FF0000"/>
                </a:solidFill>
              </a:rPr>
              <a:t>Geology.com </a:t>
            </a:r>
          </a:p>
          <a:p>
            <a:r>
              <a:rPr lang="en-US" dirty="0" smtClean="0">
                <a:solidFill>
                  <a:srgbClr val="FF0000"/>
                </a:solidFill>
              </a:rPr>
              <a:t>Wikipedia.com</a:t>
            </a:r>
            <a:endParaRPr lang="en-US" dirty="0">
              <a:solidFill>
                <a:srgbClr val="FF0000"/>
              </a:solidFill>
            </a:endParaRPr>
          </a:p>
        </p:txBody>
      </p:sp>
    </p:spTree>
    <p:extLst>
      <p:ext uri="{BB962C8B-B14F-4D97-AF65-F5344CB8AC3E}">
        <p14:creationId xmlns:p14="http://schemas.microsoft.com/office/powerpoint/2010/main" val="4288342265"/>
      </p:ext>
    </p:extLst>
  </p:cSld>
  <p:clrMapOvr>
    <a:masterClrMapping/>
  </p:clrMapOvr>
  <mc:AlternateContent xmlns:mc="http://schemas.openxmlformats.org/markup-compatibility/2006" xmlns:p14="http://schemas.microsoft.com/office/powerpoint/2010/main">
    <mc:Choice Requires="p14">
      <p:transition spd="slow" p14:dur="4000" advTm="6070">
        <p14:vortex dir="r"/>
      </p:transition>
    </mc:Choice>
    <mc:Fallback xmlns="">
      <p:transition spd="slow" advTm="6070">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2.2"/>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Custom 8">
      <a:dk1>
        <a:srgbClr val="000000"/>
      </a:dk1>
      <a:lt1>
        <a:srgbClr val="BFBFBF"/>
      </a:lt1>
      <a:dk2>
        <a:srgbClr val="92D050"/>
      </a:dk2>
      <a:lt2>
        <a:srgbClr val="FF0000"/>
      </a:lt2>
      <a:accent1>
        <a:srgbClr val="7A7A7A"/>
      </a:accent1>
      <a:accent2>
        <a:srgbClr val="92D050"/>
      </a:accent2>
      <a:accent3>
        <a:srgbClr val="526DB0"/>
      </a:accent3>
      <a:accent4>
        <a:srgbClr val="989AAC"/>
      </a:accent4>
      <a:accent5>
        <a:srgbClr val="DC5924"/>
      </a:accent5>
      <a:accent6>
        <a:srgbClr val="B4B392"/>
      </a:accent6>
      <a:hlink>
        <a:srgbClr val="CC9900"/>
      </a:hlink>
      <a:folHlink>
        <a:srgbClr val="969696"/>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153</TotalTime>
  <Words>195</Words>
  <Application>Microsoft Office PowerPoint</Application>
  <PresentationFormat>On-screen Show (4:3)</PresentationFormat>
  <Paragraphs>13</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Austin</vt:lpstr>
      <vt:lpstr>The Rock Cycle</vt:lpstr>
      <vt:lpstr>The Rock Cycle  </vt:lpstr>
      <vt:lpstr>Metamorphic</vt:lpstr>
      <vt:lpstr>Igneous</vt:lpstr>
      <vt:lpstr>Sedimentary  </vt:lpstr>
      <vt:lpstr>Thanks to  </vt:lpstr>
    </vt:vector>
  </TitlesOfParts>
  <Company>Wylie ISD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Rock Cycle</dc:title>
  <dc:creator>Hargrow, Tori</dc:creator>
  <cp:lastModifiedBy>Hargrow, Tori</cp:lastModifiedBy>
  <cp:revision>14</cp:revision>
  <dcterms:created xsi:type="dcterms:W3CDTF">2012-05-01T13:48:06Z</dcterms:created>
  <dcterms:modified xsi:type="dcterms:W3CDTF">2012-05-03T14:21:25Z</dcterms:modified>
</cp:coreProperties>
</file>